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rcos Betancor"/>
  <p:cmAuthor clrIdx="1" id="1" initials="" lastIdx="2" name="Jonatan Gimen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7-20T00:22:12.067">
    <p:pos x="6000" y="0"/>
    <p:text>Chicas, no hay que desarrollar conceptos en las diapositivas, es para guiarnos nosotros en la charla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8-07-20T15:49:18.165">
    <p:pos x="6000" y="0"/>
    <p:text>Movido esto aca, que era el item 2 (antes de ataques)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8-07-20T03:22:40.698">
    <p:pos x="6000" y="0"/>
    <p:text>Esto es lo mejor del ppt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bc93eddab87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bc93eddab87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7ab0807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7ab0807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7ab0807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7ab0807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7ab0807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7ab0807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7ab080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7ab08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d9e0eecc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d9e0eecc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d9e0eecc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d9e0eecc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d9e0eecc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d9e0eecc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d9e0eecc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d9e0eecc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9e0eecc8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9e0eecc8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d9e0eec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d9e0eec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7ab080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7ab080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7ab080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a7ab080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9e0eecc8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d9e0eecc8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7ab080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7ab080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7ab0807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a7ab0807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7ab0807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a7ab080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d9e0eecc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d9e0eecc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d9e0eecc8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d9e0eecc8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d9e0eecc8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d9e0eecc8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d9e0eecc8_1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d9e0eecc8_1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d9e0eecc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d9e0eecc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d9e0eecc8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d9e0eecc8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d9e0eecc8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d9e0eecc8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9e0eecc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9e0eecc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9e0eecc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9e0eecc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9e0eecc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d9e0eecc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9e0eecc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9e0eecc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9e0eecc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9e0eecc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7ab08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7ab08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7ab0807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7ab0807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56950" y="1056875"/>
            <a:ext cx="5830800" cy="23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 Ciberguerra en redes WAN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797625" y="2897575"/>
            <a:ext cx="3650100" cy="15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sng">
                <a:solidFill>
                  <a:srgbClr val="FFFFFF"/>
                </a:solidFill>
              </a:rPr>
              <a:t>Integrantes</a:t>
            </a:r>
            <a:endParaRPr b="1" sz="1400" u="sng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Marcos Betancor - 37.948.600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Jonatan Gimenez - 35.137.586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Gabriel Cascallares - 37.376.896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Diego Salas - 35.793.412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1126175" y="3105025"/>
            <a:ext cx="25671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 u="sng">
                <a:solidFill>
                  <a:srgbClr val="FFFFFF"/>
                </a:solidFill>
              </a:rPr>
              <a:t>Docentes</a:t>
            </a:r>
            <a:endParaRPr b="1" sz="1400" u="sng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Lic. Pablo Lena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Ing. Mario </a:t>
            </a:r>
            <a:r>
              <a:rPr lang="es" sz="1400">
                <a:solidFill>
                  <a:srgbClr val="FFFFFF"/>
                </a:solidFill>
              </a:rPr>
              <a:t>Krajnik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873000" y="332975"/>
            <a:ext cx="73980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 de la ciberguerra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181" y="1206275"/>
            <a:ext cx="4747600" cy="31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3168000" y="4343875"/>
            <a:ext cx="28080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Anonymous y el Hacktivismo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97" y="2378279"/>
            <a:ext cx="280800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ctrTitle"/>
          </p:nvPr>
        </p:nvSpPr>
        <p:spPr>
          <a:xfrm>
            <a:off x="3737100" y="418275"/>
            <a:ext cx="16698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iberataques mas famosos" id="201" name="Google Shape;201;p23" title="ciberataques mas famos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50" y="1613075"/>
            <a:ext cx="3878233" cy="2583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ciberataques mas famosos" id="202" name="Google Shape;202;p23" title="ciberataques mas famoso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125" y="1613075"/>
            <a:ext cx="4307975" cy="2583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3" name="Google Shape;203;p23"/>
          <p:cNvSpPr txBox="1"/>
          <p:nvPr/>
        </p:nvSpPr>
        <p:spPr>
          <a:xfrm>
            <a:off x="1701950" y="4312325"/>
            <a:ext cx="1230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Titan Rain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272575" y="4312325"/>
            <a:ext cx="13530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23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Google China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ctrTitle"/>
          </p:nvPr>
        </p:nvSpPr>
        <p:spPr>
          <a:xfrm>
            <a:off x="3737100" y="418275"/>
            <a:ext cx="16698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1641000" y="4312325"/>
            <a:ext cx="1230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Epsilon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5872663" y="4312325"/>
            <a:ext cx="1956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23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PlayStation Network</a:t>
            </a:r>
            <a:r>
              <a:rPr b="1" lang="es" sz="1100"/>
              <a:t> Network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ciberataques mas famosos" id="212" name="Google Shape;212;p24" title="ciberataques mas famos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" y="1613075"/>
            <a:ext cx="4392324" cy="2604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ciberataques mas famosos" id="213" name="Google Shape;213;p24" title="ciberataques mas famoso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950" y="1613075"/>
            <a:ext cx="4392324" cy="2604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ctrTitle"/>
          </p:nvPr>
        </p:nvSpPr>
        <p:spPr>
          <a:xfrm>
            <a:off x="3737100" y="418275"/>
            <a:ext cx="16698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080325" y="4312325"/>
            <a:ext cx="2961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23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s">
                <a:solidFill>
                  <a:srgbClr val="F3F3F3"/>
                </a:solidFill>
              </a:rPr>
              <a:t>Sony Pictures Entertainment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6425355" y="4312325"/>
            <a:ext cx="741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23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Yahoo</a:t>
            </a:r>
            <a:r>
              <a:rPr b="1" lang="es"/>
              <a:t> </a:t>
            </a:r>
            <a:r>
              <a:rPr b="1" lang="es" sz="1100"/>
              <a:t>Network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ciberataques mas famosos"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775"/>
            <a:ext cx="4350150" cy="269535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ciberataques mas famosos"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100" y="1543175"/>
            <a:ext cx="4135823" cy="274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ctrTitle"/>
          </p:nvPr>
        </p:nvSpPr>
        <p:spPr>
          <a:xfrm>
            <a:off x="2063250" y="-65550"/>
            <a:ext cx="5017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Ataques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2836650" y="5751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Armas y metodologías</a:t>
            </a:r>
            <a:endParaRPr sz="1800"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78" y="1081275"/>
            <a:ext cx="6303450" cy="39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ctrTitle"/>
          </p:nvPr>
        </p:nvSpPr>
        <p:spPr>
          <a:xfrm>
            <a:off x="2063250" y="186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ataque más conocidos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2063250" y="1794850"/>
            <a:ext cx="2731500" cy="19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Ataque DoS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Ping Flood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Escaneo de puertos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TCP Session Hijacking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Man in the middle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Ingeniería social</a:t>
            </a:r>
            <a:endParaRPr sz="20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6" name="Google Shape;236;p27"/>
          <p:cNvSpPr txBox="1"/>
          <p:nvPr/>
        </p:nvSpPr>
        <p:spPr>
          <a:xfrm>
            <a:off x="5088150" y="1765300"/>
            <a:ext cx="23844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Keyloggers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Virus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Gusanos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Troyanos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Spywares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Malwares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Rootkits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Ransomware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ctrTitle"/>
          </p:nvPr>
        </p:nvSpPr>
        <p:spPr>
          <a:xfrm>
            <a:off x="153625" y="231650"/>
            <a:ext cx="3510900" cy="3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Denegación de Servicio (DDos)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25" y="231650"/>
            <a:ext cx="5463026" cy="47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763" y="1372550"/>
            <a:ext cx="4670475" cy="34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268250" y="498175"/>
            <a:ext cx="6607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DoS según Los Simpsons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ctrTitle"/>
          </p:nvPr>
        </p:nvSpPr>
        <p:spPr>
          <a:xfrm>
            <a:off x="1302275" y="1487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Envenenamiento DNS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975" y="848300"/>
            <a:ext cx="5451226" cy="40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25" y="1014413"/>
            <a:ext cx="78390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1711350" y="174000"/>
            <a:ext cx="5721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Escaneo de puertos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400475" y="214375"/>
            <a:ext cx="3695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948" y="1733425"/>
            <a:ext cx="6178053" cy="31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ctrTitle"/>
          </p:nvPr>
        </p:nvSpPr>
        <p:spPr>
          <a:xfrm>
            <a:off x="2063250" y="233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Ransomware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550" y="1059525"/>
            <a:ext cx="3558900" cy="3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ctrTitle"/>
          </p:nvPr>
        </p:nvSpPr>
        <p:spPr>
          <a:xfrm>
            <a:off x="1482250" y="158625"/>
            <a:ext cx="7148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Ransomware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87" y="904225"/>
            <a:ext cx="6443324" cy="4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ctrTitle"/>
          </p:nvPr>
        </p:nvSpPr>
        <p:spPr>
          <a:xfrm>
            <a:off x="2562725" y="95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ataque a aplicaciones web</a:t>
            </a:r>
            <a:endParaRPr/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1329725" y="1751150"/>
            <a:ext cx="3497100" cy="24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Inyección SQL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Cross-Site Request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Envenenamiento  de cookies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Robo de cookies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Phishing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Web Defacement</a:t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4572000" y="1601700"/>
            <a:ext cx="41583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Buffer Overflow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Navegación forzada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División  de respuesta  HTTP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-"/>
            </a:pPr>
            <a:r>
              <a:rPr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Defectos de inyección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8350"/>
            <a:ext cx="609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985200" y="211725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Inyeccion SQL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32" y="3325232"/>
            <a:ext cx="3974950" cy="11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ctrTitle"/>
          </p:nvPr>
        </p:nvSpPr>
        <p:spPr>
          <a:xfrm>
            <a:off x="2063250" y="2458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Phishing</a:t>
            </a:r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50" y="997875"/>
            <a:ext cx="6232101" cy="40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ctrTitle"/>
          </p:nvPr>
        </p:nvSpPr>
        <p:spPr>
          <a:xfrm>
            <a:off x="2063250" y="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Cross-Site Request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5" y="601825"/>
            <a:ext cx="7825350" cy="440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ctrTitle"/>
          </p:nvPr>
        </p:nvSpPr>
        <p:spPr>
          <a:xfrm>
            <a:off x="2434975" y="4308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Defensa</a:t>
            </a:r>
            <a:endParaRPr/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3297125" y="1381425"/>
            <a:ext cx="4051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Técnicas, estrategias y aspectos legales</a:t>
            </a:r>
            <a:endParaRPr sz="1800"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50" y="2009700"/>
            <a:ext cx="4639291" cy="27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ctrTitle"/>
          </p:nvPr>
        </p:nvSpPr>
        <p:spPr>
          <a:xfrm>
            <a:off x="1309425" y="430800"/>
            <a:ext cx="725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Adaptación. Prepararse ante ataques conocidos</a:t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625" y="1798100"/>
            <a:ext cx="4386300" cy="30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ctrTitle"/>
          </p:nvPr>
        </p:nvSpPr>
        <p:spPr>
          <a:xfrm>
            <a:off x="979725" y="468475"/>
            <a:ext cx="6943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ante ataques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00" y="1257825"/>
            <a:ext cx="3033350" cy="30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650" y="1220138"/>
            <a:ext cx="3033351" cy="31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1714500" y="4388000"/>
            <a:ext cx="1770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Bloqueo</a:t>
            </a:r>
            <a:r>
              <a:rPr lang="es">
                <a:solidFill>
                  <a:srgbClr val="FFFFFF"/>
                </a:solidFill>
              </a:rPr>
              <a:t> de IP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5124650" y="4388000"/>
            <a:ext cx="3080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Configuración adicional del servidor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ctrTitle"/>
          </p:nvPr>
        </p:nvSpPr>
        <p:spPr>
          <a:xfrm>
            <a:off x="2081900" y="430800"/>
            <a:ext cx="691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Ejércitos</a:t>
            </a:r>
            <a:r>
              <a:rPr lang="es"/>
              <a:t> de ciberdefensa</a:t>
            </a:r>
            <a:endParaRPr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550" y="1709800"/>
            <a:ext cx="4960851" cy="3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ctrTitle"/>
          </p:nvPr>
        </p:nvSpPr>
        <p:spPr>
          <a:xfrm>
            <a:off x="2206100" y="132300"/>
            <a:ext cx="50175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</a:t>
            </a:r>
            <a:r>
              <a:rPr lang="es"/>
              <a:t>Básicos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4147375" y="1739450"/>
            <a:ext cx="4221600" cy="24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Ciberespacio: espacio virtual creado con medios cibernéticos.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0" y="1739500"/>
            <a:ext cx="3274150" cy="24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ctrTitle"/>
          </p:nvPr>
        </p:nvSpPr>
        <p:spPr>
          <a:xfrm>
            <a:off x="2081900" y="430800"/>
            <a:ext cx="691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papel de la OTAN. Buscar una regulación</a:t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425" y="2067900"/>
            <a:ext cx="5388570" cy="28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ctrTitle"/>
          </p:nvPr>
        </p:nvSpPr>
        <p:spPr>
          <a:xfrm>
            <a:off x="2081900" y="430800"/>
            <a:ext cx="691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Manual Tallinn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050" y="1304725"/>
            <a:ext cx="4835301" cy="34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ctrTitle"/>
          </p:nvPr>
        </p:nvSpPr>
        <p:spPr>
          <a:xfrm>
            <a:off x="2514150" y="285425"/>
            <a:ext cx="32373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</a:rPr>
              <a:t>Conclusión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00" y="1559575"/>
            <a:ext cx="47625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3990875" y="1488200"/>
            <a:ext cx="4278600" cy="29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Ciberseguridad: herramientas y </a:t>
            </a:r>
            <a:r>
              <a:rPr lang="es" sz="2400"/>
              <a:t>prácticas</a:t>
            </a:r>
            <a:r>
              <a:rPr lang="es" sz="2400"/>
              <a:t> utilizadas </a:t>
            </a:r>
            <a:r>
              <a:rPr lang="es" sz="2400"/>
              <a:t>para</a:t>
            </a:r>
            <a:r>
              <a:rPr lang="es" sz="2400"/>
              <a:t> </a:t>
            </a:r>
            <a:r>
              <a:rPr lang="es" sz="2400"/>
              <a:t>proteger</a:t>
            </a:r>
            <a:r>
              <a:rPr lang="es" sz="2400"/>
              <a:t> los activos de la </a:t>
            </a:r>
            <a:r>
              <a:rPr lang="es" sz="2400"/>
              <a:t>organización</a:t>
            </a:r>
            <a:r>
              <a:rPr lang="es" sz="2400"/>
              <a:t> y a los usuarios.</a:t>
            </a:r>
            <a:endParaRPr sz="24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75" y="1573450"/>
            <a:ext cx="3361900" cy="246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idx="1" type="subTitle"/>
          </p:nvPr>
        </p:nvSpPr>
        <p:spPr>
          <a:xfrm>
            <a:off x="3989650" y="1446175"/>
            <a:ext cx="4734300" cy="22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Ciberataque: </a:t>
            </a:r>
            <a:r>
              <a:rPr lang="es" sz="2400">
                <a:solidFill>
                  <a:srgbClr val="FFFFFF"/>
                </a:solidFill>
              </a:rPr>
              <a:t>maniobra ofensiva hecha por individuos u organizaciones que atacan a sistemas de información.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50" y="1446177"/>
            <a:ext cx="3326850" cy="225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" type="subTitle"/>
          </p:nvPr>
        </p:nvSpPr>
        <p:spPr>
          <a:xfrm>
            <a:off x="4393875" y="1079850"/>
            <a:ext cx="4594800" cy="28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Ciberdefensa: recursos, tácticas y procedimientos para preservar la seguridad de los sistemas y la información, a su vez incluyen la respuesta a un ciberataque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25" y="1524550"/>
            <a:ext cx="4048275" cy="16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3913275" y="1283575"/>
            <a:ext cx="46107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Ciberdelincuencia: actividad en la que se utilice Internet, una red o un sistema informático para destruir o dañar medios electrónicos y redes de Internet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50" y="1283575"/>
            <a:ext cx="3622674" cy="203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ctrTitle"/>
          </p:nvPr>
        </p:nvSpPr>
        <p:spPr>
          <a:xfrm>
            <a:off x="2470950" y="188125"/>
            <a:ext cx="4202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actual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38" y="1387400"/>
            <a:ext cx="4794077" cy="3141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418200" y="3404850"/>
            <a:ext cx="20529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2003 : Titan Rain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2010: gusano Stuxnet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873000" y="332975"/>
            <a:ext cx="73980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 de la ciberguerra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450" y="1619213"/>
            <a:ext cx="6175076" cy="2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3414150" y="4022175"/>
            <a:ext cx="2315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Estados Unidos y China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